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5" r:id="rId5"/>
    <p:sldId id="1156" r:id="rId6"/>
    <p:sldId id="1157" r:id="rId7"/>
    <p:sldId id="115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是一个七岁的孩子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他说话比较慢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还不会阅读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但他跑得很快。在学校里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因为外貌的原因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他没有朋友。一天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在接力赛中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尽管最初没人愿意让他加入队伍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但最终他帮助斯科特的队伍赢得了比赛。孩子们都为他欢呼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不再排斥他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反而希望他能加入自己的队伍。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15" y="910776"/>
            <a:ext cx="10939781" cy="1366096"/>
          </a:xfrm>
          <a:prstGeom prst="rect">
            <a:avLst/>
          </a:prstGeom>
        </p:spPr>
      </p:pic>
      <p:pic>
        <p:nvPicPr>
          <p:cNvPr id="4" name="语篇导航-DA.eps" descr="id:21474874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88530"/>
            <a:ext cx="1504950" cy="36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 was seven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not read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run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2996952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quickly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考查副词。句意：但他能快速地跑。根据语境和选项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,“run”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718942" y="1412776"/>
            <a:ext cx="5400600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Mark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not have friends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kids stayed away from him because he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head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arms and legs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afraid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747820" y="1654678"/>
            <a:ext cx="5328592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284984"/>
            <a:ext cx="1323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different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考查形容词。句意：其他孩子都躲着他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因为他看起来与众不同。根据语境和选项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,look different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看起来不同。故填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6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it was time to run relay races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接力赛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 picked Mark to be on his or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Scott’s team,” 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Scott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an angry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068960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face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 bwMode="auto">
          <a:xfrm>
            <a:off x="3672812" y="1484784"/>
            <a:ext cx="540060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考查名词。句意：斯科特做了一个愤怒的表情。根据语境和选项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,make an angry face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做个生气的表情。故填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2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6074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Mark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Scott’s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 ran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so fast that he caught up with the front runner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Mark, Scott’s team won the relay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171476"/>
            <a:ext cx="151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Thanks to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考查短语。句意：多亏了马克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斯科特的队伍赢得了接力赛。根据语境和选项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多亏了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75812" y="1532544"/>
            <a:ext cx="547260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94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all the kids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picked Mark up in the air and cheered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wanted Mark to run on their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284984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shouted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好哇！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所有的孩子都喊道。根据语境和选项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没有谓语动词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全文时态是一般过去时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718942" y="1700808"/>
            <a:ext cx="5328592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2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570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440</cp:revision>
  <dcterms:created xsi:type="dcterms:W3CDTF">2020-11-06T05:24:00Z</dcterms:created>
  <dcterms:modified xsi:type="dcterms:W3CDTF">2025-09-17T13:46:31Z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